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71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20" y="1660412"/>
            <a:ext cx="8463502" cy="5078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500655" y="1231975"/>
            <a:ext cx="238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  <a:p>
            <a:pPr algn="ctr"/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coord_fixed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vulnerabilities in </a:t>
            </a:r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MESSAGE?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82C8-E0B0-411C-AD76-AB5A0EB0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6" y="1463040"/>
            <a:ext cx="7279795" cy="50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696255" y="231521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13354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C0272-C79A-4FE6-9283-CD1CE6293035}"/>
              </a:ext>
            </a:extLst>
          </p:cNvPr>
          <p:cNvSpPr/>
          <p:nvPr/>
        </p:nvSpPr>
        <p:spPr>
          <a:xfrm>
            <a:off x="9449343" y="-22109"/>
            <a:ext cx="24331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What is the range of avg. annual flow @ Oakley for our 6 scenarios??</a:t>
            </a:r>
          </a:p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+ Make historic red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/XXX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687</Words>
  <Application>Microsoft Office PowerPoint</Application>
  <PresentationFormat>Widescreen</PresentationFormat>
  <Paragraphs>165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52</cp:revision>
  <dcterms:created xsi:type="dcterms:W3CDTF">2020-02-26T02:23:49Z</dcterms:created>
  <dcterms:modified xsi:type="dcterms:W3CDTF">2020-02-27T01:30:06Z</dcterms:modified>
</cp:coreProperties>
</file>